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3D9AEA-EA5A-4BE8-860C-9369C790C065}" v="1" dt="2025-08-11T19:00:43.2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e Harvey" userId="207374458_tp_box_2" providerId="OAuth2" clId="{3D3D9AEA-EA5A-4BE8-860C-9369C790C065}"/>
    <pc:docChg chg="modSld">
      <pc:chgData name="Christie Harvey" userId="207374458_tp_box_2" providerId="OAuth2" clId="{3D3D9AEA-EA5A-4BE8-860C-9369C790C065}" dt="2025-08-11T19:00:43.260" v="0" actId="20577"/>
      <pc:docMkLst>
        <pc:docMk/>
      </pc:docMkLst>
      <pc:sldChg chg="modSp">
        <pc:chgData name="Christie Harvey" userId="207374458_tp_box_2" providerId="OAuth2" clId="{3D3D9AEA-EA5A-4BE8-860C-9369C790C065}" dt="2025-08-11T19:00:43.260" v="0" actId="20577"/>
        <pc:sldMkLst>
          <pc:docMk/>
          <pc:sldMk cId="2154235169" sldId="258"/>
        </pc:sldMkLst>
        <pc:graphicFrameChg chg="mod">
          <ac:chgData name="Christie Harvey" userId="207374458_tp_box_2" providerId="OAuth2" clId="{3D3D9AEA-EA5A-4BE8-860C-9369C790C065}" dt="2025-08-11T19:00:43.260" v="0" actId="20577"/>
          <ac:graphicFrameMkLst>
            <pc:docMk/>
            <pc:sldMk cId="2154235169" sldId="258"/>
            <ac:graphicFrameMk id="5" creationId="{A944DC80-103C-23BB-2F2F-F2B2F1590A27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185B23-9618-46D7-B2E3-B40514269F80}" type="doc">
      <dgm:prSet loTypeId="urn:microsoft.com/office/officeart/2005/8/layout/hierarchy6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ED99ECB-D94F-440F-A3ED-F8AA2C05A6F0}">
      <dgm:prSet phldrT="[Text]" custT="1"/>
      <dgm:spPr>
        <a:xfrm>
          <a:off x="3900604" y="823"/>
          <a:ext cx="1003113" cy="501556"/>
        </a:xfrm>
        <a:solidFill>
          <a:schemeClr val="accent1">
            <a:lumMod val="50000"/>
          </a:schemeClr>
        </a:solidFill>
      </dgm:spPr>
      <dgm:t>
        <a:bodyPr/>
        <a:lstStyle/>
        <a:p>
          <a:pPr>
            <a:buNone/>
          </a:pPr>
          <a:r>
            <a:rPr lang="en-US" sz="900" b="1" i="0" dirty="0">
              <a:latin typeface="Calibri" panose="020F0502020204030204"/>
              <a:ea typeface="+mn-ea"/>
              <a:cs typeface="+mn-cs"/>
            </a:rPr>
            <a:t>Christie Harvey                </a:t>
          </a:r>
        </a:p>
        <a:p>
          <a:pPr>
            <a:buNone/>
          </a:pPr>
          <a:r>
            <a:rPr lang="en-US" sz="900" b="1" i="0" dirty="0">
              <a:latin typeface="Calibri" panose="020F0502020204030204"/>
              <a:ea typeface="+mn-ea"/>
              <a:cs typeface="+mn-cs"/>
            </a:rPr>
            <a:t>     Director, Accounts Payable, Tax &amp; Payment Services</a:t>
          </a:r>
        </a:p>
      </dgm:t>
    </dgm:pt>
    <dgm:pt modelId="{F285A815-17DA-437C-8698-51047EC55432}" type="parTrans" cxnId="{9BAEFAEC-3983-4208-AF23-886D957D8676}">
      <dgm:prSet/>
      <dgm:spPr/>
      <dgm:t>
        <a:bodyPr/>
        <a:lstStyle/>
        <a:p>
          <a:endParaRPr lang="en-US"/>
        </a:p>
      </dgm:t>
    </dgm:pt>
    <dgm:pt modelId="{792E06EF-1BF6-40D7-8416-5851FD8CF826}" type="sibTrans" cxnId="{9BAEFAEC-3983-4208-AF23-886D957D8676}">
      <dgm:prSet/>
      <dgm:spPr/>
      <dgm:t>
        <a:bodyPr/>
        <a:lstStyle/>
        <a:p>
          <a:endParaRPr lang="en-US"/>
        </a:p>
      </dgm:t>
    </dgm:pt>
    <dgm:pt modelId="{79292295-75C2-48C2-A9AA-37A1E9B4771E}">
      <dgm:prSet phldrT="[Text]" custT="1"/>
      <dgm:spPr>
        <a:xfrm>
          <a:off x="3900604" y="823"/>
          <a:ext cx="1003113" cy="501556"/>
        </a:xfrm>
        <a:solidFill>
          <a:srgbClr val="D0A630"/>
        </a:solidFill>
      </dgm:spPr>
      <dgm:t>
        <a:bodyPr/>
        <a:lstStyle/>
        <a:p>
          <a:pPr>
            <a:buNone/>
          </a:pPr>
          <a:r>
            <a:rPr lang="en-US" sz="900" b="1" i="0" dirty="0">
              <a:latin typeface="Calibri" panose="020F0502020204030204"/>
              <a:ea typeface="+mn-ea"/>
              <a:cs typeface="+mn-cs"/>
            </a:rPr>
            <a:t>Tammy Arias, </a:t>
          </a:r>
        </a:p>
        <a:p>
          <a:pPr>
            <a:buNone/>
          </a:pPr>
          <a:r>
            <a:rPr lang="en-US" sz="900" b="1" i="0" dirty="0">
              <a:latin typeface="Calibri" panose="020F0502020204030204"/>
              <a:ea typeface="+mn-ea"/>
              <a:cs typeface="+mn-cs"/>
            </a:rPr>
            <a:t> Accounts Payable &amp; Payment Services Supervisor II</a:t>
          </a:r>
        </a:p>
      </dgm:t>
    </dgm:pt>
    <dgm:pt modelId="{350F5B1F-6A32-471B-A541-5B8609B4BCFC}" type="parTrans" cxnId="{54486953-C211-429D-92AB-64B3FA13CD3E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C1131034-4BF9-41E9-8427-E601540E4EBB}" type="sibTrans" cxnId="{54486953-C211-429D-92AB-64B3FA13CD3E}">
      <dgm:prSet/>
      <dgm:spPr/>
      <dgm:t>
        <a:bodyPr/>
        <a:lstStyle/>
        <a:p>
          <a:endParaRPr lang="en-US"/>
        </a:p>
      </dgm:t>
    </dgm:pt>
    <dgm:pt modelId="{D28F2357-DA31-4E0B-86F3-0D518A7E0382}">
      <dgm:prSet phldrT="[Text]" custT="1"/>
      <dgm:spPr>
        <a:xfrm>
          <a:off x="3900604" y="823"/>
          <a:ext cx="1003113" cy="501556"/>
        </a:xfrm>
        <a:solidFill>
          <a:schemeClr val="accent1">
            <a:lumMod val="50000"/>
          </a:schemeClr>
        </a:solidFill>
      </dgm:spPr>
      <dgm:t>
        <a:bodyPr/>
        <a:lstStyle/>
        <a:p>
          <a:pPr>
            <a:buNone/>
          </a:pPr>
          <a:r>
            <a:rPr lang="en-US" sz="900" b="1" i="0" dirty="0">
              <a:latin typeface="Calibri" panose="020F0502020204030204"/>
              <a:ea typeface="+mn-ea"/>
              <a:cs typeface="+mn-cs"/>
            </a:rPr>
            <a:t>Javier Alvarado</a:t>
          </a:r>
        </a:p>
        <a:p>
          <a:pPr>
            <a:buNone/>
          </a:pPr>
          <a:r>
            <a:rPr lang="en-US" sz="900" b="1" i="0" dirty="0">
              <a:latin typeface="Calibri" panose="020F0502020204030204"/>
              <a:ea typeface="+mn-ea"/>
              <a:cs typeface="+mn-cs"/>
            </a:rPr>
            <a:t> Accounts Payable Analyst III</a:t>
          </a:r>
        </a:p>
      </dgm:t>
    </dgm:pt>
    <dgm:pt modelId="{FAB4DE5C-37D1-441F-8ECC-C588669332B0}" type="parTrans" cxnId="{E597E488-1CD5-4872-A5F9-050C7EB4E611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74B556A1-8159-4573-9DD4-DDB3E5A86D5C}" type="sibTrans" cxnId="{E597E488-1CD5-4872-A5F9-050C7EB4E611}">
      <dgm:prSet/>
      <dgm:spPr/>
      <dgm:t>
        <a:bodyPr/>
        <a:lstStyle/>
        <a:p>
          <a:endParaRPr lang="en-US"/>
        </a:p>
      </dgm:t>
    </dgm:pt>
    <dgm:pt modelId="{07F25493-6ACC-4E8D-AA20-AFFF25A92E59}">
      <dgm:prSet phldrT="[Text]" custT="1"/>
      <dgm:spPr>
        <a:xfrm>
          <a:off x="3900604" y="823"/>
          <a:ext cx="1003113" cy="501556"/>
        </a:xfrm>
        <a:solidFill>
          <a:schemeClr val="accent1">
            <a:lumMod val="50000"/>
          </a:schemeClr>
        </a:solidFill>
      </dgm:spPr>
      <dgm:t>
        <a:bodyPr/>
        <a:lstStyle/>
        <a:p>
          <a:pPr>
            <a:buNone/>
          </a:pPr>
          <a:r>
            <a:rPr lang="en-US" sz="900" b="1" i="0" dirty="0">
              <a:latin typeface="Calibri" panose="020F0502020204030204"/>
              <a:ea typeface="+mn-ea"/>
              <a:cs typeface="+mn-cs"/>
            </a:rPr>
            <a:t>Luis Castaneda </a:t>
          </a:r>
        </a:p>
        <a:p>
          <a:pPr>
            <a:buNone/>
          </a:pPr>
          <a:r>
            <a:rPr lang="en-US" sz="900" b="1" i="0" dirty="0">
              <a:latin typeface="Calibri" panose="020F0502020204030204"/>
              <a:ea typeface="+mn-ea"/>
              <a:cs typeface="+mn-cs"/>
            </a:rPr>
            <a:t> Accounts Payable Analyst II</a:t>
          </a:r>
        </a:p>
      </dgm:t>
    </dgm:pt>
    <dgm:pt modelId="{24F8CAD9-11D3-4A28-90ED-1D5129D6261F}" type="parTrans" cxnId="{016F6CAE-DD0D-4A18-A18D-EB9DD8A74C6C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0E3E5B4C-7670-49BD-9BEC-E21683BBB5F8}" type="sibTrans" cxnId="{016F6CAE-DD0D-4A18-A18D-EB9DD8A74C6C}">
      <dgm:prSet/>
      <dgm:spPr/>
      <dgm:t>
        <a:bodyPr/>
        <a:lstStyle/>
        <a:p>
          <a:endParaRPr lang="en-US"/>
        </a:p>
      </dgm:t>
    </dgm:pt>
    <dgm:pt modelId="{BD41415A-AA9E-4F6B-BC9E-401E273C166F}">
      <dgm:prSet phldrT="[Text]" custT="1"/>
      <dgm:spPr>
        <a:xfrm>
          <a:off x="3900604" y="823"/>
          <a:ext cx="1003113" cy="501556"/>
        </a:xfrm>
        <a:solidFill>
          <a:schemeClr val="accent1">
            <a:lumMod val="50000"/>
          </a:schemeClr>
        </a:solidFill>
      </dgm:spPr>
      <dgm:t>
        <a:bodyPr/>
        <a:lstStyle/>
        <a:p>
          <a:pPr>
            <a:buNone/>
          </a:pPr>
          <a:r>
            <a:rPr lang="en-US" sz="900" b="1" i="0">
              <a:latin typeface="Calibri" panose="020F0502020204030204"/>
              <a:ea typeface="+mn-ea"/>
              <a:cs typeface="+mn-cs"/>
            </a:rPr>
            <a:t>Michele </a:t>
          </a:r>
          <a:r>
            <a:rPr lang="en-US" sz="900" b="1" i="0" dirty="0">
              <a:latin typeface="Calibri" panose="020F0502020204030204"/>
              <a:ea typeface="+mn-ea"/>
              <a:cs typeface="+mn-cs"/>
            </a:rPr>
            <a:t>Amador </a:t>
          </a:r>
        </a:p>
        <a:p>
          <a:pPr>
            <a:buNone/>
          </a:pPr>
          <a:r>
            <a:rPr lang="en-US" sz="900" b="1" i="0" dirty="0">
              <a:latin typeface="Calibri" panose="020F0502020204030204"/>
              <a:ea typeface="+mn-ea"/>
              <a:cs typeface="+mn-cs"/>
            </a:rPr>
            <a:t>Accounts Payable Associate</a:t>
          </a:r>
        </a:p>
      </dgm:t>
    </dgm:pt>
    <dgm:pt modelId="{40E6A6C0-56F6-4877-9712-7188FD64440B}" type="parTrans" cxnId="{FA6638D4-57AC-4CD3-89A9-FDE126BCAB1D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CE6091E8-B080-411F-A74E-FCFD83A0F43A}" type="sibTrans" cxnId="{FA6638D4-57AC-4CD3-89A9-FDE126BCAB1D}">
      <dgm:prSet/>
      <dgm:spPr/>
      <dgm:t>
        <a:bodyPr/>
        <a:lstStyle/>
        <a:p>
          <a:endParaRPr lang="en-US"/>
        </a:p>
      </dgm:t>
    </dgm:pt>
    <dgm:pt modelId="{99BA0490-436E-4AF9-8967-C2797173D2B5}">
      <dgm:prSet phldrT="[Text]" custT="1"/>
      <dgm:spPr>
        <a:xfrm>
          <a:off x="3900604" y="823"/>
          <a:ext cx="1003113" cy="501556"/>
        </a:xfrm>
        <a:solidFill>
          <a:schemeClr val="accent1">
            <a:lumMod val="50000"/>
          </a:schemeClr>
        </a:solidFill>
      </dgm:spPr>
      <dgm:t>
        <a:bodyPr/>
        <a:lstStyle/>
        <a:p>
          <a:pPr>
            <a:buNone/>
          </a:pPr>
          <a:r>
            <a:rPr lang="en-US" sz="900" b="1" i="0" dirty="0">
              <a:latin typeface="Calibri" panose="020F0502020204030204"/>
              <a:ea typeface="+mn-ea"/>
              <a:cs typeface="+mn-cs"/>
            </a:rPr>
            <a:t>Ashley Swiggart </a:t>
          </a:r>
        </a:p>
        <a:p>
          <a:pPr>
            <a:buNone/>
          </a:pPr>
          <a:r>
            <a:rPr lang="en-US" sz="900" b="1" i="0" dirty="0">
              <a:latin typeface="Calibri" panose="020F0502020204030204"/>
              <a:ea typeface="+mn-ea"/>
              <a:cs typeface="+mn-cs"/>
            </a:rPr>
            <a:t>        Accounts Payable Associate</a:t>
          </a:r>
        </a:p>
      </dgm:t>
    </dgm:pt>
    <dgm:pt modelId="{8B514973-C32A-4AB7-A750-7CEFFCCEE027}" type="parTrans" cxnId="{7E0A6407-A7BB-4DA8-A772-F3D3DD15621D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A72FC09F-6590-4CB1-9894-F62909C635BE}" type="sibTrans" cxnId="{7E0A6407-A7BB-4DA8-A772-F3D3DD15621D}">
      <dgm:prSet/>
      <dgm:spPr/>
      <dgm:t>
        <a:bodyPr/>
        <a:lstStyle/>
        <a:p>
          <a:endParaRPr lang="en-US"/>
        </a:p>
      </dgm:t>
    </dgm:pt>
    <dgm:pt modelId="{3444806A-50E1-4F7F-8813-2EC4237CA287}">
      <dgm:prSet phldrT="[Text]" custT="1"/>
      <dgm:spPr>
        <a:xfrm>
          <a:off x="3900604" y="823"/>
          <a:ext cx="1003113" cy="501556"/>
        </a:xfrm>
        <a:solidFill>
          <a:srgbClr val="D0A630"/>
        </a:solidFill>
      </dgm:spPr>
      <dgm:t>
        <a:bodyPr/>
        <a:lstStyle/>
        <a:p>
          <a:pPr>
            <a:buNone/>
          </a:pPr>
          <a:r>
            <a:rPr lang="en-US" sz="900" b="1" i="0" dirty="0">
              <a:latin typeface="Calibri" panose="020F0502020204030204"/>
              <a:ea typeface="+mn-ea"/>
              <a:cs typeface="+mn-cs"/>
            </a:rPr>
            <a:t>Jennifer Di Salvo,  </a:t>
          </a:r>
        </a:p>
        <a:p>
          <a:pPr>
            <a:buNone/>
          </a:pPr>
          <a:r>
            <a:rPr lang="en-US" sz="900" b="1" i="0" dirty="0">
              <a:latin typeface="Calibri" panose="020F0502020204030204"/>
              <a:ea typeface="+mn-ea"/>
              <a:cs typeface="+mn-cs"/>
            </a:rPr>
            <a:t>Tax Compliance Analyst IV</a:t>
          </a:r>
        </a:p>
      </dgm:t>
    </dgm:pt>
    <dgm:pt modelId="{F8C2FE5C-2CBA-4202-A676-C7ED0E7992D4}" type="sibTrans" cxnId="{0D3D981C-BC2F-4D6B-B8C7-F96B4FF49EBB}">
      <dgm:prSet/>
      <dgm:spPr/>
      <dgm:t>
        <a:bodyPr/>
        <a:lstStyle/>
        <a:p>
          <a:endParaRPr lang="en-US"/>
        </a:p>
      </dgm:t>
    </dgm:pt>
    <dgm:pt modelId="{D919AFC8-2803-40F7-A122-03CEB976B3FE}" type="parTrans" cxnId="{0D3D981C-BC2F-4D6B-B8C7-F96B4FF49EBB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1F2974D0-B221-4BC1-B36B-3047B80C9601}">
      <dgm:prSet phldrT="[Text]" custT="1"/>
      <dgm:spPr>
        <a:xfrm>
          <a:off x="3900604" y="823"/>
          <a:ext cx="1003113" cy="501556"/>
        </a:xfrm>
        <a:solidFill>
          <a:schemeClr val="accent1">
            <a:lumMod val="50000"/>
          </a:schemeClr>
        </a:solidFill>
      </dgm:spPr>
      <dgm:t>
        <a:bodyPr/>
        <a:lstStyle/>
        <a:p>
          <a:pPr>
            <a:buNone/>
          </a:pPr>
          <a:r>
            <a:rPr lang="en-US" sz="900" b="1" i="0" dirty="0">
              <a:latin typeface="Calibri" panose="020F0502020204030204"/>
              <a:ea typeface="+mn-ea"/>
              <a:cs typeface="+mn-cs"/>
            </a:rPr>
            <a:t>Monica Higareda </a:t>
          </a:r>
        </a:p>
        <a:p>
          <a:pPr>
            <a:buNone/>
          </a:pPr>
          <a:r>
            <a:rPr lang="en-US" sz="900" b="1" i="0" dirty="0">
              <a:latin typeface="Calibri" panose="020F0502020204030204"/>
              <a:ea typeface="+mn-ea"/>
              <a:cs typeface="+mn-cs"/>
            </a:rPr>
            <a:t>Tax &amp; Payment Analyst II </a:t>
          </a:r>
        </a:p>
        <a:p>
          <a:pPr>
            <a:buNone/>
          </a:pPr>
          <a:r>
            <a:rPr lang="en-US" sz="900" b="1" i="0" dirty="0">
              <a:latin typeface="Calibri" panose="020F0502020204030204"/>
              <a:ea typeface="+mn-ea"/>
              <a:cs typeface="+mn-cs"/>
            </a:rPr>
            <a:t>(Tax/Payments Hybrid Position)</a:t>
          </a:r>
        </a:p>
      </dgm:t>
    </dgm:pt>
    <dgm:pt modelId="{D473B138-F661-4602-BA26-6999034A3F4B}" type="parTrans" cxnId="{B27D549B-253B-400F-B7E6-577903D4669D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4E77199B-DD12-4730-9A0B-57BADA2B0741}" type="sibTrans" cxnId="{B27D549B-253B-400F-B7E6-577903D4669D}">
      <dgm:prSet/>
      <dgm:spPr/>
      <dgm:t>
        <a:bodyPr/>
        <a:lstStyle/>
        <a:p>
          <a:endParaRPr lang="en-US"/>
        </a:p>
      </dgm:t>
    </dgm:pt>
    <dgm:pt modelId="{FA69EC97-567A-424D-B5E6-B92015432BBD}" type="pres">
      <dgm:prSet presAssocID="{C1185B23-9618-46D7-B2E3-B40514269F8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91DCEF0-D681-43E1-A469-47259487A64F}" type="pres">
      <dgm:prSet presAssocID="{C1185B23-9618-46D7-B2E3-B40514269F80}" presName="hierFlow" presStyleCnt="0"/>
      <dgm:spPr/>
    </dgm:pt>
    <dgm:pt modelId="{9E32277D-C7C5-4467-BEC6-8C48F4155547}" type="pres">
      <dgm:prSet presAssocID="{C1185B23-9618-46D7-B2E3-B40514269F8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55B1C74-19F0-43A2-99DA-CB706DD0576D}" type="pres">
      <dgm:prSet presAssocID="{1ED99ECB-D94F-440F-A3ED-F8AA2C05A6F0}" presName="Name14" presStyleCnt="0"/>
      <dgm:spPr/>
    </dgm:pt>
    <dgm:pt modelId="{BEF5D9A1-39A2-4BE4-A7A2-CD4338F80436}" type="pres">
      <dgm:prSet presAssocID="{1ED99ECB-D94F-440F-A3ED-F8AA2C05A6F0}" presName="level1Shape" presStyleLbl="node0" presStyleIdx="0" presStyleCnt="1">
        <dgm:presLayoutVars>
          <dgm:chPref val="3"/>
        </dgm:presLayoutVars>
      </dgm:prSet>
      <dgm:spPr/>
    </dgm:pt>
    <dgm:pt modelId="{64197F4D-E461-4FC8-8495-88A0BFDFD9EE}" type="pres">
      <dgm:prSet presAssocID="{1ED99ECB-D94F-440F-A3ED-F8AA2C05A6F0}" presName="hierChild2" presStyleCnt="0"/>
      <dgm:spPr/>
    </dgm:pt>
    <dgm:pt modelId="{BC1028DB-5F44-4BDD-BF9C-BA77C567A25A}" type="pres">
      <dgm:prSet presAssocID="{D919AFC8-2803-40F7-A122-03CEB976B3FE}" presName="Name19" presStyleLbl="parChTrans1D2" presStyleIdx="0" presStyleCnt="2"/>
      <dgm:spPr/>
    </dgm:pt>
    <dgm:pt modelId="{7F67573B-72EF-4AF8-AFD1-9E5969A6F09F}" type="pres">
      <dgm:prSet presAssocID="{3444806A-50E1-4F7F-8813-2EC4237CA287}" presName="Name21" presStyleCnt="0"/>
      <dgm:spPr/>
    </dgm:pt>
    <dgm:pt modelId="{D1BCD59C-00A8-44AE-94C6-FE3ACFF46CE2}" type="pres">
      <dgm:prSet presAssocID="{3444806A-50E1-4F7F-8813-2EC4237CA287}" presName="level2Shape" presStyleLbl="node2" presStyleIdx="0" presStyleCnt="2"/>
      <dgm:spPr/>
    </dgm:pt>
    <dgm:pt modelId="{DBF2E0F3-89D7-495F-92ED-BC4A3BA449F4}" type="pres">
      <dgm:prSet presAssocID="{3444806A-50E1-4F7F-8813-2EC4237CA287}" presName="hierChild3" presStyleCnt="0"/>
      <dgm:spPr/>
    </dgm:pt>
    <dgm:pt modelId="{FFE88D18-4986-4DFF-B21B-8078C877DA4C}" type="pres">
      <dgm:prSet presAssocID="{350F5B1F-6A32-471B-A541-5B8609B4BCFC}" presName="Name19" presStyleLbl="parChTrans1D2" presStyleIdx="1" presStyleCnt="2"/>
      <dgm:spPr/>
    </dgm:pt>
    <dgm:pt modelId="{D3B5D159-38E7-4F82-B2CF-1902458D0263}" type="pres">
      <dgm:prSet presAssocID="{79292295-75C2-48C2-A9AA-37A1E9B4771E}" presName="Name21" presStyleCnt="0"/>
      <dgm:spPr/>
    </dgm:pt>
    <dgm:pt modelId="{59713070-E09E-49C8-A73C-5BF4C66525CC}" type="pres">
      <dgm:prSet presAssocID="{79292295-75C2-48C2-A9AA-37A1E9B4771E}" presName="level2Shape" presStyleLbl="node2" presStyleIdx="1" presStyleCnt="2" custScaleX="107969"/>
      <dgm:spPr/>
    </dgm:pt>
    <dgm:pt modelId="{00269473-C9BB-4398-B5C7-71C65B9C3601}" type="pres">
      <dgm:prSet presAssocID="{79292295-75C2-48C2-A9AA-37A1E9B4771E}" presName="hierChild3" presStyleCnt="0"/>
      <dgm:spPr/>
    </dgm:pt>
    <dgm:pt modelId="{6B960FD4-3161-4817-A343-219C4B436DD4}" type="pres">
      <dgm:prSet presAssocID="{D473B138-F661-4602-BA26-6999034A3F4B}" presName="Name19" presStyleLbl="parChTrans1D3" presStyleIdx="0" presStyleCnt="5"/>
      <dgm:spPr/>
    </dgm:pt>
    <dgm:pt modelId="{950925CB-FF5D-49A2-A4D2-58BAD2EF7830}" type="pres">
      <dgm:prSet presAssocID="{1F2974D0-B221-4BC1-B36B-3047B80C9601}" presName="Name21" presStyleCnt="0"/>
      <dgm:spPr/>
    </dgm:pt>
    <dgm:pt modelId="{E01080EC-1BF0-46C2-8215-3CC84ACB41DE}" type="pres">
      <dgm:prSet presAssocID="{1F2974D0-B221-4BC1-B36B-3047B80C9601}" presName="level2Shape" presStyleLbl="node3" presStyleIdx="0" presStyleCnt="5"/>
      <dgm:spPr/>
    </dgm:pt>
    <dgm:pt modelId="{74134FBA-43B5-4E80-9FD6-5610F6155385}" type="pres">
      <dgm:prSet presAssocID="{1F2974D0-B221-4BC1-B36B-3047B80C9601}" presName="hierChild3" presStyleCnt="0"/>
      <dgm:spPr/>
    </dgm:pt>
    <dgm:pt modelId="{C5F093DC-D250-4CCC-B082-9732DA725C49}" type="pres">
      <dgm:prSet presAssocID="{FAB4DE5C-37D1-441F-8ECC-C588669332B0}" presName="Name19" presStyleLbl="parChTrans1D3" presStyleIdx="1" presStyleCnt="5"/>
      <dgm:spPr/>
    </dgm:pt>
    <dgm:pt modelId="{6D3CF731-9C52-4754-AB94-3F98AF33FB3E}" type="pres">
      <dgm:prSet presAssocID="{D28F2357-DA31-4E0B-86F3-0D518A7E0382}" presName="Name21" presStyleCnt="0"/>
      <dgm:spPr/>
    </dgm:pt>
    <dgm:pt modelId="{5716FD3A-C150-4351-8677-015C329FAA0E}" type="pres">
      <dgm:prSet presAssocID="{D28F2357-DA31-4E0B-86F3-0D518A7E0382}" presName="level2Shape" presStyleLbl="node3" presStyleIdx="1" presStyleCnt="5"/>
      <dgm:spPr/>
    </dgm:pt>
    <dgm:pt modelId="{037A52E5-1211-4CE9-AA10-AD00C79050F7}" type="pres">
      <dgm:prSet presAssocID="{D28F2357-DA31-4E0B-86F3-0D518A7E0382}" presName="hierChild3" presStyleCnt="0"/>
      <dgm:spPr/>
    </dgm:pt>
    <dgm:pt modelId="{BADE4F4F-6EC5-478E-9D2E-753876EE4C81}" type="pres">
      <dgm:prSet presAssocID="{24F8CAD9-11D3-4A28-90ED-1D5129D6261F}" presName="Name19" presStyleLbl="parChTrans1D3" presStyleIdx="2" presStyleCnt="5"/>
      <dgm:spPr/>
    </dgm:pt>
    <dgm:pt modelId="{FDD89E7F-61E1-4E02-80AA-A3FDE055016D}" type="pres">
      <dgm:prSet presAssocID="{07F25493-6ACC-4E8D-AA20-AFFF25A92E59}" presName="Name21" presStyleCnt="0"/>
      <dgm:spPr/>
    </dgm:pt>
    <dgm:pt modelId="{9ACC0328-C6A9-4EB3-B0BE-5D2C460D4A06}" type="pres">
      <dgm:prSet presAssocID="{07F25493-6ACC-4E8D-AA20-AFFF25A92E59}" presName="level2Shape" presStyleLbl="node3" presStyleIdx="2" presStyleCnt="5"/>
      <dgm:spPr/>
    </dgm:pt>
    <dgm:pt modelId="{19D98F55-2233-4532-B9A4-CBED7A82EECF}" type="pres">
      <dgm:prSet presAssocID="{07F25493-6ACC-4E8D-AA20-AFFF25A92E59}" presName="hierChild3" presStyleCnt="0"/>
      <dgm:spPr/>
    </dgm:pt>
    <dgm:pt modelId="{C17819F9-3ED0-4FB6-8283-D2DFE6851616}" type="pres">
      <dgm:prSet presAssocID="{40E6A6C0-56F6-4877-9712-7188FD64440B}" presName="Name19" presStyleLbl="parChTrans1D3" presStyleIdx="3" presStyleCnt="5"/>
      <dgm:spPr/>
    </dgm:pt>
    <dgm:pt modelId="{DA5A9E11-5545-46C8-95AC-02447ABD647C}" type="pres">
      <dgm:prSet presAssocID="{BD41415A-AA9E-4F6B-BC9E-401E273C166F}" presName="Name21" presStyleCnt="0"/>
      <dgm:spPr/>
    </dgm:pt>
    <dgm:pt modelId="{FD677ACD-F56B-4DC6-9BFE-F304781DB23C}" type="pres">
      <dgm:prSet presAssocID="{BD41415A-AA9E-4F6B-BC9E-401E273C166F}" presName="level2Shape" presStyleLbl="node3" presStyleIdx="3" presStyleCnt="5"/>
      <dgm:spPr/>
    </dgm:pt>
    <dgm:pt modelId="{61A2CACE-C7A0-4B9B-B340-3A8C2EC0866D}" type="pres">
      <dgm:prSet presAssocID="{BD41415A-AA9E-4F6B-BC9E-401E273C166F}" presName="hierChild3" presStyleCnt="0"/>
      <dgm:spPr/>
    </dgm:pt>
    <dgm:pt modelId="{750437F6-AF33-40B3-956C-E6DA34E399F7}" type="pres">
      <dgm:prSet presAssocID="{8B514973-C32A-4AB7-A750-7CEFFCCEE027}" presName="Name19" presStyleLbl="parChTrans1D3" presStyleIdx="4" presStyleCnt="5"/>
      <dgm:spPr/>
    </dgm:pt>
    <dgm:pt modelId="{D045E2E6-B362-4A83-9DBB-F33B0984E7DF}" type="pres">
      <dgm:prSet presAssocID="{99BA0490-436E-4AF9-8967-C2797173D2B5}" presName="Name21" presStyleCnt="0"/>
      <dgm:spPr/>
    </dgm:pt>
    <dgm:pt modelId="{C2B2D636-8772-40E9-A092-FAFA3C8DB44C}" type="pres">
      <dgm:prSet presAssocID="{99BA0490-436E-4AF9-8967-C2797173D2B5}" presName="level2Shape" presStyleLbl="node3" presStyleIdx="4" presStyleCnt="5"/>
      <dgm:spPr/>
    </dgm:pt>
    <dgm:pt modelId="{C33D2BEF-8333-4628-AB9D-DE64EBAEDCD6}" type="pres">
      <dgm:prSet presAssocID="{99BA0490-436E-4AF9-8967-C2797173D2B5}" presName="hierChild3" presStyleCnt="0"/>
      <dgm:spPr/>
    </dgm:pt>
    <dgm:pt modelId="{2D1CE03B-2DF0-4E72-9427-06032DABA881}" type="pres">
      <dgm:prSet presAssocID="{C1185B23-9618-46D7-B2E3-B40514269F80}" presName="bgShapesFlow" presStyleCnt="0"/>
      <dgm:spPr/>
    </dgm:pt>
  </dgm:ptLst>
  <dgm:cxnLst>
    <dgm:cxn modelId="{7E0A6407-A7BB-4DA8-A772-F3D3DD15621D}" srcId="{79292295-75C2-48C2-A9AA-37A1E9B4771E}" destId="{99BA0490-436E-4AF9-8967-C2797173D2B5}" srcOrd="4" destOrd="0" parTransId="{8B514973-C32A-4AB7-A750-7CEFFCCEE027}" sibTransId="{A72FC09F-6590-4CB1-9894-F62909C635BE}"/>
    <dgm:cxn modelId="{0D3D981C-BC2F-4D6B-B8C7-F96B4FF49EBB}" srcId="{1ED99ECB-D94F-440F-A3ED-F8AA2C05A6F0}" destId="{3444806A-50E1-4F7F-8813-2EC4237CA287}" srcOrd="0" destOrd="0" parTransId="{D919AFC8-2803-40F7-A122-03CEB976B3FE}" sibTransId="{F8C2FE5C-2CBA-4202-A676-C7ED0E7992D4}"/>
    <dgm:cxn modelId="{DB90EF47-8A89-487E-8057-D2AC5E4E977F}" type="presOf" srcId="{D919AFC8-2803-40F7-A122-03CEB976B3FE}" destId="{BC1028DB-5F44-4BDD-BF9C-BA77C567A25A}" srcOrd="0" destOrd="0" presId="urn:microsoft.com/office/officeart/2005/8/layout/hierarchy6"/>
    <dgm:cxn modelId="{54486953-C211-429D-92AB-64B3FA13CD3E}" srcId="{1ED99ECB-D94F-440F-A3ED-F8AA2C05A6F0}" destId="{79292295-75C2-48C2-A9AA-37A1E9B4771E}" srcOrd="1" destOrd="0" parTransId="{350F5B1F-6A32-471B-A541-5B8609B4BCFC}" sibTransId="{C1131034-4BF9-41E9-8427-E601540E4EBB}"/>
    <dgm:cxn modelId="{0BC3E476-0405-41EC-958F-083632D72B4C}" type="presOf" srcId="{FAB4DE5C-37D1-441F-8ECC-C588669332B0}" destId="{C5F093DC-D250-4CCC-B082-9732DA725C49}" srcOrd="0" destOrd="0" presId="urn:microsoft.com/office/officeart/2005/8/layout/hierarchy6"/>
    <dgm:cxn modelId="{E9AADB7A-283F-4A1D-81D0-9E778D20F6AA}" type="presOf" srcId="{D473B138-F661-4602-BA26-6999034A3F4B}" destId="{6B960FD4-3161-4817-A343-219C4B436DD4}" srcOrd="0" destOrd="0" presId="urn:microsoft.com/office/officeart/2005/8/layout/hierarchy6"/>
    <dgm:cxn modelId="{0051B67F-9D67-4DE6-A092-BC51F7FA6C15}" type="presOf" srcId="{BD41415A-AA9E-4F6B-BC9E-401E273C166F}" destId="{FD677ACD-F56B-4DC6-9BFE-F304781DB23C}" srcOrd="0" destOrd="0" presId="urn:microsoft.com/office/officeart/2005/8/layout/hierarchy6"/>
    <dgm:cxn modelId="{E597E488-1CD5-4872-A5F9-050C7EB4E611}" srcId="{79292295-75C2-48C2-A9AA-37A1E9B4771E}" destId="{D28F2357-DA31-4E0B-86F3-0D518A7E0382}" srcOrd="1" destOrd="0" parTransId="{FAB4DE5C-37D1-441F-8ECC-C588669332B0}" sibTransId="{74B556A1-8159-4573-9DD4-DDB3E5A86D5C}"/>
    <dgm:cxn modelId="{7324D48F-E198-42AC-838A-9E96AE89C09D}" type="presOf" srcId="{1F2974D0-B221-4BC1-B36B-3047B80C9601}" destId="{E01080EC-1BF0-46C2-8215-3CC84ACB41DE}" srcOrd="0" destOrd="0" presId="urn:microsoft.com/office/officeart/2005/8/layout/hierarchy6"/>
    <dgm:cxn modelId="{55A1F099-FE8A-4BF1-9EBC-7C08C909E7DA}" type="presOf" srcId="{8B514973-C32A-4AB7-A750-7CEFFCCEE027}" destId="{750437F6-AF33-40B3-956C-E6DA34E399F7}" srcOrd="0" destOrd="0" presId="urn:microsoft.com/office/officeart/2005/8/layout/hierarchy6"/>
    <dgm:cxn modelId="{B27D549B-253B-400F-B7E6-577903D4669D}" srcId="{79292295-75C2-48C2-A9AA-37A1E9B4771E}" destId="{1F2974D0-B221-4BC1-B36B-3047B80C9601}" srcOrd="0" destOrd="0" parTransId="{D473B138-F661-4602-BA26-6999034A3F4B}" sibTransId="{4E77199B-DD12-4730-9A0B-57BADA2B0741}"/>
    <dgm:cxn modelId="{892C14A4-4073-4518-BF6B-FD00E429A0FF}" type="presOf" srcId="{24F8CAD9-11D3-4A28-90ED-1D5129D6261F}" destId="{BADE4F4F-6EC5-478E-9D2E-753876EE4C81}" srcOrd="0" destOrd="0" presId="urn:microsoft.com/office/officeart/2005/8/layout/hierarchy6"/>
    <dgm:cxn modelId="{BD6996A7-F733-488F-AB98-424892DFE86F}" type="presOf" srcId="{07F25493-6ACC-4E8D-AA20-AFFF25A92E59}" destId="{9ACC0328-C6A9-4EB3-B0BE-5D2C460D4A06}" srcOrd="0" destOrd="0" presId="urn:microsoft.com/office/officeart/2005/8/layout/hierarchy6"/>
    <dgm:cxn modelId="{016F6CAE-DD0D-4A18-A18D-EB9DD8A74C6C}" srcId="{79292295-75C2-48C2-A9AA-37A1E9B4771E}" destId="{07F25493-6ACC-4E8D-AA20-AFFF25A92E59}" srcOrd="2" destOrd="0" parTransId="{24F8CAD9-11D3-4A28-90ED-1D5129D6261F}" sibTransId="{0E3E5B4C-7670-49BD-9BEC-E21683BBB5F8}"/>
    <dgm:cxn modelId="{D0BDFCAE-4A4A-4C04-8D5D-F625526A23BB}" type="presOf" srcId="{40E6A6C0-56F6-4877-9712-7188FD64440B}" destId="{C17819F9-3ED0-4FB6-8283-D2DFE6851616}" srcOrd="0" destOrd="0" presId="urn:microsoft.com/office/officeart/2005/8/layout/hierarchy6"/>
    <dgm:cxn modelId="{016BB9B2-7070-498D-8329-56B40F68E20A}" type="presOf" srcId="{350F5B1F-6A32-471B-A541-5B8609B4BCFC}" destId="{FFE88D18-4986-4DFF-B21B-8078C877DA4C}" srcOrd="0" destOrd="0" presId="urn:microsoft.com/office/officeart/2005/8/layout/hierarchy6"/>
    <dgm:cxn modelId="{1CA7EEB2-3FF0-4ABB-B82A-5CA1F939A4A8}" type="presOf" srcId="{99BA0490-436E-4AF9-8967-C2797173D2B5}" destId="{C2B2D636-8772-40E9-A092-FAFA3C8DB44C}" srcOrd="0" destOrd="0" presId="urn:microsoft.com/office/officeart/2005/8/layout/hierarchy6"/>
    <dgm:cxn modelId="{FA3C20BE-EDCB-4E00-98A2-676E41134064}" type="presOf" srcId="{1ED99ECB-D94F-440F-A3ED-F8AA2C05A6F0}" destId="{BEF5D9A1-39A2-4BE4-A7A2-CD4338F80436}" srcOrd="0" destOrd="0" presId="urn:microsoft.com/office/officeart/2005/8/layout/hierarchy6"/>
    <dgm:cxn modelId="{EF73D0C3-64E8-46C8-A491-0784F9C28B58}" type="presOf" srcId="{79292295-75C2-48C2-A9AA-37A1E9B4771E}" destId="{59713070-E09E-49C8-A73C-5BF4C66525CC}" srcOrd="0" destOrd="0" presId="urn:microsoft.com/office/officeart/2005/8/layout/hierarchy6"/>
    <dgm:cxn modelId="{A958EEC5-5BB4-4193-87FD-A8F7420C6744}" type="presOf" srcId="{D28F2357-DA31-4E0B-86F3-0D518A7E0382}" destId="{5716FD3A-C150-4351-8677-015C329FAA0E}" srcOrd="0" destOrd="0" presId="urn:microsoft.com/office/officeart/2005/8/layout/hierarchy6"/>
    <dgm:cxn modelId="{FA6638D4-57AC-4CD3-89A9-FDE126BCAB1D}" srcId="{79292295-75C2-48C2-A9AA-37A1E9B4771E}" destId="{BD41415A-AA9E-4F6B-BC9E-401E273C166F}" srcOrd="3" destOrd="0" parTransId="{40E6A6C0-56F6-4877-9712-7188FD64440B}" sibTransId="{CE6091E8-B080-411F-A74E-FCFD83A0F43A}"/>
    <dgm:cxn modelId="{5B424AE6-3AB4-480E-820D-B924D94BA7C7}" type="presOf" srcId="{3444806A-50E1-4F7F-8813-2EC4237CA287}" destId="{D1BCD59C-00A8-44AE-94C6-FE3ACFF46CE2}" srcOrd="0" destOrd="0" presId="urn:microsoft.com/office/officeart/2005/8/layout/hierarchy6"/>
    <dgm:cxn modelId="{9BAEFAEC-3983-4208-AF23-886D957D8676}" srcId="{C1185B23-9618-46D7-B2E3-B40514269F80}" destId="{1ED99ECB-D94F-440F-A3ED-F8AA2C05A6F0}" srcOrd="0" destOrd="0" parTransId="{F285A815-17DA-437C-8698-51047EC55432}" sibTransId="{792E06EF-1BF6-40D7-8416-5851FD8CF826}"/>
    <dgm:cxn modelId="{CF0B3BEE-39FC-490B-81DE-4A7CB4A95054}" type="presOf" srcId="{C1185B23-9618-46D7-B2E3-B40514269F80}" destId="{FA69EC97-567A-424D-B5E6-B92015432BBD}" srcOrd="0" destOrd="0" presId="urn:microsoft.com/office/officeart/2005/8/layout/hierarchy6"/>
    <dgm:cxn modelId="{FDFEDFD9-7B7B-4759-8035-C49EB43B91EA}" type="presParOf" srcId="{FA69EC97-567A-424D-B5E6-B92015432BBD}" destId="{991DCEF0-D681-43E1-A469-47259487A64F}" srcOrd="0" destOrd="0" presId="urn:microsoft.com/office/officeart/2005/8/layout/hierarchy6"/>
    <dgm:cxn modelId="{D840BC47-45F0-4FC3-993B-AD923E55C1BD}" type="presParOf" srcId="{991DCEF0-D681-43E1-A469-47259487A64F}" destId="{9E32277D-C7C5-4467-BEC6-8C48F4155547}" srcOrd="0" destOrd="0" presId="urn:microsoft.com/office/officeart/2005/8/layout/hierarchy6"/>
    <dgm:cxn modelId="{280C9756-0225-4CA9-8D3E-2392DABF2DAD}" type="presParOf" srcId="{9E32277D-C7C5-4467-BEC6-8C48F4155547}" destId="{B55B1C74-19F0-43A2-99DA-CB706DD0576D}" srcOrd="0" destOrd="0" presId="urn:microsoft.com/office/officeart/2005/8/layout/hierarchy6"/>
    <dgm:cxn modelId="{C893E19F-336F-430C-9465-46FCF9D4DD5A}" type="presParOf" srcId="{B55B1C74-19F0-43A2-99DA-CB706DD0576D}" destId="{BEF5D9A1-39A2-4BE4-A7A2-CD4338F80436}" srcOrd="0" destOrd="0" presId="urn:microsoft.com/office/officeart/2005/8/layout/hierarchy6"/>
    <dgm:cxn modelId="{44BE4E77-294D-4C8E-A5E3-4E722FACBF79}" type="presParOf" srcId="{B55B1C74-19F0-43A2-99DA-CB706DD0576D}" destId="{64197F4D-E461-4FC8-8495-88A0BFDFD9EE}" srcOrd="1" destOrd="0" presId="urn:microsoft.com/office/officeart/2005/8/layout/hierarchy6"/>
    <dgm:cxn modelId="{08C5AEB5-0229-4025-A539-E422D59349CA}" type="presParOf" srcId="{64197F4D-E461-4FC8-8495-88A0BFDFD9EE}" destId="{BC1028DB-5F44-4BDD-BF9C-BA77C567A25A}" srcOrd="0" destOrd="0" presId="urn:microsoft.com/office/officeart/2005/8/layout/hierarchy6"/>
    <dgm:cxn modelId="{BEB8FDE2-A3C6-47CC-9F7B-26C0CFA1BC0D}" type="presParOf" srcId="{64197F4D-E461-4FC8-8495-88A0BFDFD9EE}" destId="{7F67573B-72EF-4AF8-AFD1-9E5969A6F09F}" srcOrd="1" destOrd="0" presId="urn:microsoft.com/office/officeart/2005/8/layout/hierarchy6"/>
    <dgm:cxn modelId="{EBB44633-A8F0-4781-9A17-DA00E44E6AB7}" type="presParOf" srcId="{7F67573B-72EF-4AF8-AFD1-9E5969A6F09F}" destId="{D1BCD59C-00A8-44AE-94C6-FE3ACFF46CE2}" srcOrd="0" destOrd="0" presId="urn:microsoft.com/office/officeart/2005/8/layout/hierarchy6"/>
    <dgm:cxn modelId="{351A03BA-3792-457E-9B20-0DCB686B0EBF}" type="presParOf" srcId="{7F67573B-72EF-4AF8-AFD1-9E5969A6F09F}" destId="{DBF2E0F3-89D7-495F-92ED-BC4A3BA449F4}" srcOrd="1" destOrd="0" presId="urn:microsoft.com/office/officeart/2005/8/layout/hierarchy6"/>
    <dgm:cxn modelId="{0DE6D1E9-E31C-497E-AABE-009DAAC2414B}" type="presParOf" srcId="{64197F4D-E461-4FC8-8495-88A0BFDFD9EE}" destId="{FFE88D18-4986-4DFF-B21B-8078C877DA4C}" srcOrd="2" destOrd="0" presId="urn:microsoft.com/office/officeart/2005/8/layout/hierarchy6"/>
    <dgm:cxn modelId="{734D78B0-2BA3-40A0-8064-C3236BD991A7}" type="presParOf" srcId="{64197F4D-E461-4FC8-8495-88A0BFDFD9EE}" destId="{D3B5D159-38E7-4F82-B2CF-1902458D0263}" srcOrd="3" destOrd="0" presId="urn:microsoft.com/office/officeart/2005/8/layout/hierarchy6"/>
    <dgm:cxn modelId="{746BE909-55F7-4E63-BD3C-B21FAFB6523D}" type="presParOf" srcId="{D3B5D159-38E7-4F82-B2CF-1902458D0263}" destId="{59713070-E09E-49C8-A73C-5BF4C66525CC}" srcOrd="0" destOrd="0" presId="urn:microsoft.com/office/officeart/2005/8/layout/hierarchy6"/>
    <dgm:cxn modelId="{31814CC4-30CF-4508-9B99-2F4647B66FAB}" type="presParOf" srcId="{D3B5D159-38E7-4F82-B2CF-1902458D0263}" destId="{00269473-C9BB-4398-B5C7-71C65B9C3601}" srcOrd="1" destOrd="0" presId="urn:microsoft.com/office/officeart/2005/8/layout/hierarchy6"/>
    <dgm:cxn modelId="{E5D39D7E-8608-41AB-8265-D887355FDF54}" type="presParOf" srcId="{00269473-C9BB-4398-B5C7-71C65B9C3601}" destId="{6B960FD4-3161-4817-A343-219C4B436DD4}" srcOrd="0" destOrd="0" presId="urn:microsoft.com/office/officeart/2005/8/layout/hierarchy6"/>
    <dgm:cxn modelId="{3B3AC088-43C6-4176-8835-9CEEC6E0AB66}" type="presParOf" srcId="{00269473-C9BB-4398-B5C7-71C65B9C3601}" destId="{950925CB-FF5D-49A2-A4D2-58BAD2EF7830}" srcOrd="1" destOrd="0" presId="urn:microsoft.com/office/officeart/2005/8/layout/hierarchy6"/>
    <dgm:cxn modelId="{66ECC592-0DFE-48CD-A704-410B21D83CEA}" type="presParOf" srcId="{950925CB-FF5D-49A2-A4D2-58BAD2EF7830}" destId="{E01080EC-1BF0-46C2-8215-3CC84ACB41DE}" srcOrd="0" destOrd="0" presId="urn:microsoft.com/office/officeart/2005/8/layout/hierarchy6"/>
    <dgm:cxn modelId="{3BE3B05B-7B39-4AF4-80EC-DE99D6F32439}" type="presParOf" srcId="{950925CB-FF5D-49A2-A4D2-58BAD2EF7830}" destId="{74134FBA-43B5-4E80-9FD6-5610F6155385}" srcOrd="1" destOrd="0" presId="urn:microsoft.com/office/officeart/2005/8/layout/hierarchy6"/>
    <dgm:cxn modelId="{56904F79-6B00-4E34-AC38-C0A08B7ACFC4}" type="presParOf" srcId="{00269473-C9BB-4398-B5C7-71C65B9C3601}" destId="{C5F093DC-D250-4CCC-B082-9732DA725C49}" srcOrd="2" destOrd="0" presId="urn:microsoft.com/office/officeart/2005/8/layout/hierarchy6"/>
    <dgm:cxn modelId="{61DB5F4D-2605-419F-83A0-015ED19825F0}" type="presParOf" srcId="{00269473-C9BB-4398-B5C7-71C65B9C3601}" destId="{6D3CF731-9C52-4754-AB94-3F98AF33FB3E}" srcOrd="3" destOrd="0" presId="urn:microsoft.com/office/officeart/2005/8/layout/hierarchy6"/>
    <dgm:cxn modelId="{5D1B38F2-A39D-4BBD-A85C-7ECB6ECD38F2}" type="presParOf" srcId="{6D3CF731-9C52-4754-AB94-3F98AF33FB3E}" destId="{5716FD3A-C150-4351-8677-015C329FAA0E}" srcOrd="0" destOrd="0" presId="urn:microsoft.com/office/officeart/2005/8/layout/hierarchy6"/>
    <dgm:cxn modelId="{DAF5BD71-B1FD-468D-BBC3-4A745CBEE646}" type="presParOf" srcId="{6D3CF731-9C52-4754-AB94-3F98AF33FB3E}" destId="{037A52E5-1211-4CE9-AA10-AD00C79050F7}" srcOrd="1" destOrd="0" presId="urn:microsoft.com/office/officeart/2005/8/layout/hierarchy6"/>
    <dgm:cxn modelId="{25D51F52-BAAF-4148-9F65-063413DFA5C7}" type="presParOf" srcId="{00269473-C9BB-4398-B5C7-71C65B9C3601}" destId="{BADE4F4F-6EC5-478E-9D2E-753876EE4C81}" srcOrd="4" destOrd="0" presId="urn:microsoft.com/office/officeart/2005/8/layout/hierarchy6"/>
    <dgm:cxn modelId="{ADF4199D-2452-4133-AD2D-F288DDEED43D}" type="presParOf" srcId="{00269473-C9BB-4398-B5C7-71C65B9C3601}" destId="{FDD89E7F-61E1-4E02-80AA-A3FDE055016D}" srcOrd="5" destOrd="0" presId="urn:microsoft.com/office/officeart/2005/8/layout/hierarchy6"/>
    <dgm:cxn modelId="{4C1EB3FA-8E42-4764-A684-E3ACF9C4BB96}" type="presParOf" srcId="{FDD89E7F-61E1-4E02-80AA-A3FDE055016D}" destId="{9ACC0328-C6A9-4EB3-B0BE-5D2C460D4A06}" srcOrd="0" destOrd="0" presId="urn:microsoft.com/office/officeart/2005/8/layout/hierarchy6"/>
    <dgm:cxn modelId="{786E6B9C-9678-435B-8B43-74A5B079633E}" type="presParOf" srcId="{FDD89E7F-61E1-4E02-80AA-A3FDE055016D}" destId="{19D98F55-2233-4532-B9A4-CBED7A82EECF}" srcOrd="1" destOrd="0" presId="urn:microsoft.com/office/officeart/2005/8/layout/hierarchy6"/>
    <dgm:cxn modelId="{4FC6C899-075D-4162-BA1D-C028F7BBADDA}" type="presParOf" srcId="{00269473-C9BB-4398-B5C7-71C65B9C3601}" destId="{C17819F9-3ED0-4FB6-8283-D2DFE6851616}" srcOrd="6" destOrd="0" presId="urn:microsoft.com/office/officeart/2005/8/layout/hierarchy6"/>
    <dgm:cxn modelId="{F4303F29-4E80-4CB2-A61A-BD5834C471C8}" type="presParOf" srcId="{00269473-C9BB-4398-B5C7-71C65B9C3601}" destId="{DA5A9E11-5545-46C8-95AC-02447ABD647C}" srcOrd="7" destOrd="0" presId="urn:microsoft.com/office/officeart/2005/8/layout/hierarchy6"/>
    <dgm:cxn modelId="{ADA69B22-85EB-4A6C-96C3-9F17DBE0D415}" type="presParOf" srcId="{DA5A9E11-5545-46C8-95AC-02447ABD647C}" destId="{FD677ACD-F56B-4DC6-9BFE-F304781DB23C}" srcOrd="0" destOrd="0" presId="urn:microsoft.com/office/officeart/2005/8/layout/hierarchy6"/>
    <dgm:cxn modelId="{8808A955-757E-439D-B444-7A3177066671}" type="presParOf" srcId="{DA5A9E11-5545-46C8-95AC-02447ABD647C}" destId="{61A2CACE-C7A0-4B9B-B340-3A8C2EC0866D}" srcOrd="1" destOrd="0" presId="urn:microsoft.com/office/officeart/2005/8/layout/hierarchy6"/>
    <dgm:cxn modelId="{988755A2-07CA-4010-915F-2D89D8E56AC3}" type="presParOf" srcId="{00269473-C9BB-4398-B5C7-71C65B9C3601}" destId="{750437F6-AF33-40B3-956C-E6DA34E399F7}" srcOrd="8" destOrd="0" presId="urn:microsoft.com/office/officeart/2005/8/layout/hierarchy6"/>
    <dgm:cxn modelId="{5784FF58-26FD-4970-8B7E-222EF0ED145A}" type="presParOf" srcId="{00269473-C9BB-4398-B5C7-71C65B9C3601}" destId="{D045E2E6-B362-4A83-9DBB-F33B0984E7DF}" srcOrd="9" destOrd="0" presId="urn:microsoft.com/office/officeart/2005/8/layout/hierarchy6"/>
    <dgm:cxn modelId="{9FF09B90-AD97-4A31-AD5C-D12CDBAA002A}" type="presParOf" srcId="{D045E2E6-B362-4A83-9DBB-F33B0984E7DF}" destId="{C2B2D636-8772-40E9-A092-FAFA3C8DB44C}" srcOrd="0" destOrd="0" presId="urn:microsoft.com/office/officeart/2005/8/layout/hierarchy6"/>
    <dgm:cxn modelId="{73547C26-40F4-4903-B897-3F33C35090C1}" type="presParOf" srcId="{D045E2E6-B362-4A83-9DBB-F33B0984E7DF}" destId="{C33D2BEF-8333-4628-AB9D-DE64EBAEDCD6}" srcOrd="1" destOrd="0" presId="urn:microsoft.com/office/officeart/2005/8/layout/hierarchy6"/>
    <dgm:cxn modelId="{F37DF0A5-9EB9-40D4-B502-D18C1641C2BD}" type="presParOf" srcId="{FA69EC97-567A-424D-B5E6-B92015432BBD}" destId="{2D1CE03B-2DF0-4E72-9427-06032DABA881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5D9A1-39A2-4BE4-A7A2-CD4338F80436}">
      <dsp:nvSpPr>
        <dsp:cNvPr id="0" name=""/>
        <dsp:cNvSpPr/>
      </dsp:nvSpPr>
      <dsp:spPr>
        <a:xfrm>
          <a:off x="3437203" y="199195"/>
          <a:ext cx="1759933" cy="117328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i="0" kern="1200" dirty="0">
              <a:latin typeface="Calibri" panose="020F0502020204030204"/>
              <a:ea typeface="+mn-ea"/>
              <a:cs typeface="+mn-cs"/>
            </a:rPr>
            <a:t>Christie Harvey               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i="0" kern="1200" dirty="0">
              <a:latin typeface="Calibri" panose="020F0502020204030204"/>
              <a:ea typeface="+mn-ea"/>
              <a:cs typeface="+mn-cs"/>
            </a:rPr>
            <a:t>     Director, Accounts Payable, Tax &amp; Payment Services</a:t>
          </a:r>
        </a:p>
      </dsp:txBody>
      <dsp:txXfrm>
        <a:off x="3471567" y="233559"/>
        <a:ext cx="1691205" cy="1104561"/>
      </dsp:txXfrm>
    </dsp:sp>
    <dsp:sp modelId="{BC1028DB-5F44-4BDD-BF9C-BA77C567A25A}">
      <dsp:nvSpPr>
        <dsp:cNvPr id="0" name=""/>
        <dsp:cNvSpPr/>
      </dsp:nvSpPr>
      <dsp:spPr>
        <a:xfrm>
          <a:off x="3103089" y="1372484"/>
          <a:ext cx="1214081" cy="469315"/>
        </a:xfrm>
        <a:custGeom>
          <a:avLst/>
          <a:gdLst/>
          <a:ahLst/>
          <a:cxnLst/>
          <a:rect l="0" t="0" r="0" b="0"/>
          <a:pathLst>
            <a:path>
              <a:moveTo>
                <a:pt x="1214081" y="0"/>
              </a:moveTo>
              <a:lnTo>
                <a:pt x="1214081" y="234657"/>
              </a:lnTo>
              <a:lnTo>
                <a:pt x="0" y="234657"/>
              </a:lnTo>
              <a:lnTo>
                <a:pt x="0" y="469315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BCD59C-00A8-44AE-94C6-FE3ACFF46CE2}">
      <dsp:nvSpPr>
        <dsp:cNvPr id="0" name=""/>
        <dsp:cNvSpPr/>
      </dsp:nvSpPr>
      <dsp:spPr>
        <a:xfrm>
          <a:off x="2223122" y="1841799"/>
          <a:ext cx="1759933" cy="1173289"/>
        </a:xfrm>
        <a:prstGeom prst="roundRect">
          <a:avLst>
            <a:gd name="adj" fmla="val 10000"/>
          </a:avLst>
        </a:prstGeom>
        <a:solidFill>
          <a:srgbClr val="D0A63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i="0" kern="1200" dirty="0">
              <a:latin typeface="Calibri" panose="020F0502020204030204"/>
              <a:ea typeface="+mn-ea"/>
              <a:cs typeface="+mn-cs"/>
            </a:rPr>
            <a:t>Jennifer Di Salvo, 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i="0" kern="1200" dirty="0">
              <a:latin typeface="Calibri" panose="020F0502020204030204"/>
              <a:ea typeface="+mn-ea"/>
              <a:cs typeface="+mn-cs"/>
            </a:rPr>
            <a:t>Tax Compliance Analyst IV</a:t>
          </a:r>
        </a:p>
      </dsp:txBody>
      <dsp:txXfrm>
        <a:off x="2257486" y="1876163"/>
        <a:ext cx="1691205" cy="1104561"/>
      </dsp:txXfrm>
    </dsp:sp>
    <dsp:sp modelId="{FFE88D18-4986-4DFF-B21B-8078C877DA4C}">
      <dsp:nvSpPr>
        <dsp:cNvPr id="0" name=""/>
        <dsp:cNvSpPr/>
      </dsp:nvSpPr>
      <dsp:spPr>
        <a:xfrm>
          <a:off x="4317170" y="1372484"/>
          <a:ext cx="1143956" cy="469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657"/>
              </a:lnTo>
              <a:lnTo>
                <a:pt x="1143956" y="234657"/>
              </a:lnTo>
              <a:lnTo>
                <a:pt x="1143956" y="469315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713070-E09E-49C8-A73C-5BF4C66525CC}">
      <dsp:nvSpPr>
        <dsp:cNvPr id="0" name=""/>
        <dsp:cNvSpPr/>
      </dsp:nvSpPr>
      <dsp:spPr>
        <a:xfrm>
          <a:off x="4511036" y="1841799"/>
          <a:ext cx="1900182" cy="1173289"/>
        </a:xfrm>
        <a:prstGeom prst="roundRect">
          <a:avLst>
            <a:gd name="adj" fmla="val 10000"/>
          </a:avLst>
        </a:prstGeom>
        <a:solidFill>
          <a:srgbClr val="D0A63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i="0" kern="1200" dirty="0">
              <a:latin typeface="Calibri" panose="020F0502020204030204"/>
              <a:ea typeface="+mn-ea"/>
              <a:cs typeface="+mn-cs"/>
            </a:rPr>
            <a:t>Tammy Arias,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i="0" kern="1200" dirty="0">
              <a:latin typeface="Calibri" panose="020F0502020204030204"/>
              <a:ea typeface="+mn-ea"/>
              <a:cs typeface="+mn-cs"/>
            </a:rPr>
            <a:t> Accounts Payable &amp; Payment Services Supervisor II</a:t>
          </a:r>
        </a:p>
      </dsp:txBody>
      <dsp:txXfrm>
        <a:off x="4545400" y="1876163"/>
        <a:ext cx="1831454" cy="1104561"/>
      </dsp:txXfrm>
    </dsp:sp>
    <dsp:sp modelId="{6B960FD4-3161-4817-A343-219C4B436DD4}">
      <dsp:nvSpPr>
        <dsp:cNvPr id="0" name=""/>
        <dsp:cNvSpPr/>
      </dsp:nvSpPr>
      <dsp:spPr>
        <a:xfrm>
          <a:off x="885299" y="3015089"/>
          <a:ext cx="4575827" cy="469315"/>
        </a:xfrm>
        <a:custGeom>
          <a:avLst/>
          <a:gdLst/>
          <a:ahLst/>
          <a:cxnLst/>
          <a:rect l="0" t="0" r="0" b="0"/>
          <a:pathLst>
            <a:path>
              <a:moveTo>
                <a:pt x="4575827" y="0"/>
              </a:moveTo>
              <a:lnTo>
                <a:pt x="4575827" y="234657"/>
              </a:lnTo>
              <a:lnTo>
                <a:pt x="0" y="234657"/>
              </a:lnTo>
              <a:lnTo>
                <a:pt x="0" y="469315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1080EC-1BF0-46C2-8215-3CC84ACB41DE}">
      <dsp:nvSpPr>
        <dsp:cNvPr id="0" name=""/>
        <dsp:cNvSpPr/>
      </dsp:nvSpPr>
      <dsp:spPr>
        <a:xfrm>
          <a:off x="5333" y="3484404"/>
          <a:ext cx="1759933" cy="117328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i="0" kern="1200" dirty="0">
              <a:latin typeface="Calibri" panose="020F0502020204030204"/>
              <a:ea typeface="+mn-ea"/>
              <a:cs typeface="+mn-cs"/>
            </a:rPr>
            <a:t>Monica Higareda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i="0" kern="1200" dirty="0">
              <a:latin typeface="Calibri" panose="020F0502020204030204"/>
              <a:ea typeface="+mn-ea"/>
              <a:cs typeface="+mn-cs"/>
            </a:rPr>
            <a:t>Tax &amp; Payment Analyst II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i="0" kern="1200" dirty="0">
              <a:latin typeface="Calibri" panose="020F0502020204030204"/>
              <a:ea typeface="+mn-ea"/>
              <a:cs typeface="+mn-cs"/>
            </a:rPr>
            <a:t>(Tax/Payments Hybrid Position)</a:t>
          </a:r>
        </a:p>
      </dsp:txBody>
      <dsp:txXfrm>
        <a:off x="39697" y="3518768"/>
        <a:ext cx="1691205" cy="1104561"/>
      </dsp:txXfrm>
    </dsp:sp>
    <dsp:sp modelId="{C5F093DC-D250-4CCC-B082-9732DA725C49}">
      <dsp:nvSpPr>
        <dsp:cNvPr id="0" name=""/>
        <dsp:cNvSpPr/>
      </dsp:nvSpPr>
      <dsp:spPr>
        <a:xfrm>
          <a:off x="3173213" y="3015089"/>
          <a:ext cx="2287913" cy="469315"/>
        </a:xfrm>
        <a:custGeom>
          <a:avLst/>
          <a:gdLst/>
          <a:ahLst/>
          <a:cxnLst/>
          <a:rect l="0" t="0" r="0" b="0"/>
          <a:pathLst>
            <a:path>
              <a:moveTo>
                <a:pt x="2287913" y="0"/>
              </a:moveTo>
              <a:lnTo>
                <a:pt x="2287913" y="234657"/>
              </a:lnTo>
              <a:lnTo>
                <a:pt x="0" y="234657"/>
              </a:lnTo>
              <a:lnTo>
                <a:pt x="0" y="469315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16FD3A-C150-4351-8677-015C329FAA0E}">
      <dsp:nvSpPr>
        <dsp:cNvPr id="0" name=""/>
        <dsp:cNvSpPr/>
      </dsp:nvSpPr>
      <dsp:spPr>
        <a:xfrm>
          <a:off x="2293246" y="3484404"/>
          <a:ext cx="1759933" cy="117328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i="0" kern="1200" dirty="0">
              <a:latin typeface="Calibri" panose="020F0502020204030204"/>
              <a:ea typeface="+mn-ea"/>
              <a:cs typeface="+mn-cs"/>
            </a:rPr>
            <a:t>Javier Alvarado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i="0" kern="1200" dirty="0">
              <a:latin typeface="Calibri" panose="020F0502020204030204"/>
              <a:ea typeface="+mn-ea"/>
              <a:cs typeface="+mn-cs"/>
            </a:rPr>
            <a:t> Accounts Payable Analyst III</a:t>
          </a:r>
        </a:p>
      </dsp:txBody>
      <dsp:txXfrm>
        <a:off x="2327610" y="3518768"/>
        <a:ext cx="1691205" cy="1104561"/>
      </dsp:txXfrm>
    </dsp:sp>
    <dsp:sp modelId="{BADE4F4F-6EC5-478E-9D2E-753876EE4C81}">
      <dsp:nvSpPr>
        <dsp:cNvPr id="0" name=""/>
        <dsp:cNvSpPr/>
      </dsp:nvSpPr>
      <dsp:spPr>
        <a:xfrm>
          <a:off x="5415407" y="3015089"/>
          <a:ext cx="91440" cy="4693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9315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CC0328-C6A9-4EB3-B0BE-5D2C460D4A06}">
      <dsp:nvSpPr>
        <dsp:cNvPr id="0" name=""/>
        <dsp:cNvSpPr/>
      </dsp:nvSpPr>
      <dsp:spPr>
        <a:xfrm>
          <a:off x="4581160" y="3484404"/>
          <a:ext cx="1759933" cy="117328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i="0" kern="1200" dirty="0">
              <a:latin typeface="Calibri" panose="020F0502020204030204"/>
              <a:ea typeface="+mn-ea"/>
              <a:cs typeface="+mn-cs"/>
            </a:rPr>
            <a:t>Luis Castaneda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i="0" kern="1200" dirty="0">
              <a:latin typeface="Calibri" panose="020F0502020204030204"/>
              <a:ea typeface="+mn-ea"/>
              <a:cs typeface="+mn-cs"/>
            </a:rPr>
            <a:t> Accounts Payable Analyst II</a:t>
          </a:r>
        </a:p>
      </dsp:txBody>
      <dsp:txXfrm>
        <a:off x="4615524" y="3518768"/>
        <a:ext cx="1691205" cy="1104561"/>
      </dsp:txXfrm>
    </dsp:sp>
    <dsp:sp modelId="{C17819F9-3ED0-4FB6-8283-D2DFE6851616}">
      <dsp:nvSpPr>
        <dsp:cNvPr id="0" name=""/>
        <dsp:cNvSpPr/>
      </dsp:nvSpPr>
      <dsp:spPr>
        <a:xfrm>
          <a:off x="5461127" y="3015089"/>
          <a:ext cx="2287913" cy="469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657"/>
              </a:lnTo>
              <a:lnTo>
                <a:pt x="2287913" y="234657"/>
              </a:lnTo>
              <a:lnTo>
                <a:pt x="2287913" y="469315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77ACD-F56B-4DC6-9BFE-F304781DB23C}">
      <dsp:nvSpPr>
        <dsp:cNvPr id="0" name=""/>
        <dsp:cNvSpPr/>
      </dsp:nvSpPr>
      <dsp:spPr>
        <a:xfrm>
          <a:off x="6869074" y="3484404"/>
          <a:ext cx="1759933" cy="117328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i="0" kern="1200">
              <a:latin typeface="Calibri" panose="020F0502020204030204"/>
              <a:ea typeface="+mn-ea"/>
              <a:cs typeface="+mn-cs"/>
            </a:rPr>
            <a:t>Michele </a:t>
          </a:r>
          <a:r>
            <a:rPr lang="en-US" sz="900" b="1" i="0" kern="1200" dirty="0">
              <a:latin typeface="Calibri" panose="020F0502020204030204"/>
              <a:ea typeface="+mn-ea"/>
              <a:cs typeface="+mn-cs"/>
            </a:rPr>
            <a:t>Amador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i="0" kern="1200" dirty="0">
              <a:latin typeface="Calibri" panose="020F0502020204030204"/>
              <a:ea typeface="+mn-ea"/>
              <a:cs typeface="+mn-cs"/>
            </a:rPr>
            <a:t>Accounts Payable Associate</a:t>
          </a:r>
        </a:p>
      </dsp:txBody>
      <dsp:txXfrm>
        <a:off x="6903438" y="3518768"/>
        <a:ext cx="1691205" cy="1104561"/>
      </dsp:txXfrm>
    </dsp:sp>
    <dsp:sp modelId="{750437F6-AF33-40B3-956C-E6DA34E399F7}">
      <dsp:nvSpPr>
        <dsp:cNvPr id="0" name=""/>
        <dsp:cNvSpPr/>
      </dsp:nvSpPr>
      <dsp:spPr>
        <a:xfrm>
          <a:off x="5461127" y="3015089"/>
          <a:ext cx="4575827" cy="469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657"/>
              </a:lnTo>
              <a:lnTo>
                <a:pt x="4575827" y="234657"/>
              </a:lnTo>
              <a:lnTo>
                <a:pt x="4575827" y="469315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B2D636-8772-40E9-A092-FAFA3C8DB44C}">
      <dsp:nvSpPr>
        <dsp:cNvPr id="0" name=""/>
        <dsp:cNvSpPr/>
      </dsp:nvSpPr>
      <dsp:spPr>
        <a:xfrm>
          <a:off x="9156988" y="3484404"/>
          <a:ext cx="1759933" cy="117328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i="0" kern="1200" dirty="0">
              <a:latin typeface="Calibri" panose="020F0502020204030204"/>
              <a:ea typeface="+mn-ea"/>
              <a:cs typeface="+mn-cs"/>
            </a:rPr>
            <a:t>Ashley Swiggart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i="0" kern="1200" dirty="0">
              <a:latin typeface="Calibri" panose="020F0502020204030204"/>
              <a:ea typeface="+mn-ea"/>
              <a:cs typeface="+mn-cs"/>
            </a:rPr>
            <a:t>        Accounts Payable Associate</a:t>
          </a:r>
        </a:p>
      </dsp:txBody>
      <dsp:txXfrm>
        <a:off x="9191352" y="3518768"/>
        <a:ext cx="1691205" cy="1104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5A489D-EEAA-9147-87C9-5E54B75D80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7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EEF4BB-D44D-054C-B153-740F00241E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78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18FFF03-7DF1-1445-AE3C-0D0E3C2521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6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980D3B-CF12-A041-9B16-83F4D39B36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7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91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648B74-825F-3942-9505-04D3DC616750}"/>
              </a:ext>
            </a:extLst>
          </p:cNvPr>
          <p:cNvSpPr txBox="1"/>
          <p:nvPr/>
        </p:nvSpPr>
        <p:spPr>
          <a:xfrm>
            <a:off x="-617192" y="4085236"/>
            <a:ext cx="43783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4233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4233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9360E49C-65B9-2D36-28A7-8F2661AC1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" y="32022"/>
            <a:ext cx="4956048" cy="1493407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944DC80-103C-23BB-2F2F-F2B2F1590A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8230398"/>
              </p:ext>
            </p:extLst>
          </p:nvPr>
        </p:nvGraphicFramePr>
        <p:xfrm>
          <a:off x="474217" y="888453"/>
          <a:ext cx="10922255" cy="4856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423516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70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Christie Harvey</dc:creator>
  <cp:lastModifiedBy>Christie Harvey</cp:lastModifiedBy>
  <cp:revision>4</cp:revision>
  <dcterms:created xsi:type="dcterms:W3CDTF">2025-08-11T16:18:24Z</dcterms:created>
  <dcterms:modified xsi:type="dcterms:W3CDTF">2025-08-11T19:00:45Z</dcterms:modified>
</cp:coreProperties>
</file>